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93" r:id="rId3"/>
    <p:sldId id="266" r:id="rId4"/>
    <p:sldId id="273" r:id="rId5"/>
    <p:sldId id="2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039C4-72EC-4634-B77F-7492AB504841}" v="1" dt="2022-08-23T19:09:47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10" autoAdjust="0"/>
  </p:normalViewPr>
  <p:slideViewPr>
    <p:cSldViewPr snapToGrid="0" showGuides="1">
      <p:cViewPr varScale="1">
        <p:scale>
          <a:sx n="58" d="100"/>
          <a:sy n="58" d="100"/>
        </p:scale>
        <p:origin x="48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8/29/2022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ryanV@spokaneschools.or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1CEBEB-5088-4E63-81A4-0DCEB5B45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Wonderful World of Marketing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Instructor:  Bryan Venema</a:t>
            </a:r>
          </a:p>
        </p:txBody>
      </p:sp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768246-2496-4F97-8FCA-02252116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Pathway Courses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F5C8F58-81B2-4162-9563-70C679CF8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7857" t="-6122" r="-17857" b="-6122"/>
          <a:stretch/>
        </p:blipFill>
        <p:spPr>
          <a:xfrm>
            <a:off x="876300" y="1739900"/>
            <a:ext cx="1689100" cy="1397000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2AD0E03E-80ED-4CBF-B567-3E1EAB01F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8293" t="-6483" r="-18293" b="-6483"/>
          <a:stretch/>
        </p:blipFill>
        <p:spPr>
          <a:xfrm>
            <a:off x="3868314" y="4263232"/>
            <a:ext cx="1689100" cy="1397000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F1E0AF3E-867C-4F0D-8325-9DC9A985B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6501" t="-5000" r="-16501" b="-5000"/>
          <a:stretch/>
        </p:blipFill>
        <p:spPr>
          <a:xfrm>
            <a:off x="6744524" y="1739900"/>
            <a:ext cx="1689100" cy="1397000"/>
          </a:xfr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43BC7054-E269-4210-98F5-65D485066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8293" t="-6483" r="-18293" b="-6483"/>
          <a:stretch/>
        </p:blipFill>
        <p:spPr>
          <a:xfrm>
            <a:off x="9659235" y="4263232"/>
            <a:ext cx="1689100" cy="13970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1B6E4D-6942-45C5-99A9-6B769E8902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Business and Marketing </a:t>
            </a:r>
            <a:r>
              <a:rPr lang="en-US" dirty="0"/>
              <a:t>is the first year course and provides the foundation for other courses.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269992-EA9D-41F6-85C3-B789218471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anchor="b"/>
          <a:lstStyle/>
          <a:p>
            <a:r>
              <a:rPr lang="en-US" b="1" dirty="0"/>
              <a:t>Store Operations </a:t>
            </a:r>
            <a:r>
              <a:rPr lang="en-US" dirty="0"/>
              <a:t>is a second year course where students apply what they have learned by operating our DECA Store as a real business.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FAA7E0-5467-48C2-A0A1-08FFCDD0A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0674" y="3721101"/>
            <a:ext cx="2336800" cy="2400566"/>
          </a:xfrm>
        </p:spPr>
        <p:txBody>
          <a:bodyPr/>
          <a:lstStyle/>
          <a:p>
            <a:r>
              <a:rPr lang="en-US" b="1" dirty="0"/>
              <a:t>Sports Marketing </a:t>
            </a:r>
            <a:r>
              <a:rPr lang="en-US" dirty="0"/>
              <a:t>is where students learn about the Business side of sports.  What happens behind the scenes to make sporting or entertainment events happen.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6CD0F95-69FE-4CD4-B47D-11711D394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35385" y="1595835"/>
            <a:ext cx="2336800" cy="2125266"/>
          </a:xfrm>
        </p:spPr>
        <p:txBody>
          <a:bodyPr anchor="b"/>
          <a:lstStyle/>
          <a:p>
            <a:r>
              <a:rPr lang="en-US" b="1" dirty="0"/>
              <a:t>Advanced Business and Marketing </a:t>
            </a:r>
            <a:r>
              <a:rPr lang="en-US" dirty="0"/>
              <a:t>is where students apply what they have learned by focusing on Leadership, Planning and DECA Activities.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AB17F8-59B5-4C93-9884-D304462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6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History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928" y="2847749"/>
            <a:ext cx="5366034" cy="3812933"/>
          </a:xfrm>
        </p:spPr>
        <p:txBody>
          <a:bodyPr>
            <a:noAutofit/>
          </a:bodyPr>
          <a:lstStyle/>
          <a:p>
            <a:r>
              <a:rPr lang="en-US" sz="2400" dirty="0"/>
              <a:t>This will be my 21</a:t>
            </a:r>
            <a:r>
              <a:rPr lang="en-US" sz="2400" baseline="30000" dirty="0"/>
              <a:t>st</a:t>
            </a:r>
            <a:r>
              <a:rPr lang="en-US" sz="2400" dirty="0"/>
              <a:t> year at John R Rogers High School as the Marketing Instructor/DECA Advisor.</a:t>
            </a:r>
          </a:p>
          <a:p>
            <a:r>
              <a:rPr lang="en-US" sz="2400" dirty="0"/>
              <a:t>Our DECA Chapter has had 5 State Officers and 1 National President Candidate.</a:t>
            </a:r>
          </a:p>
          <a:p>
            <a:r>
              <a:rPr lang="en-US" sz="2400" dirty="0"/>
              <a:t>Spring of 2022 we had a team of 3 students place in the </a:t>
            </a:r>
            <a:r>
              <a:rPr lang="en-US" sz="2400" b="1" dirty="0"/>
              <a:t>top 10 </a:t>
            </a:r>
            <a:r>
              <a:rPr lang="en-US" sz="2400" dirty="0"/>
              <a:t>at the National Conference for the first time in school history.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18DD966-19F0-4350-AC58-AE86C210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197430" y="1016000"/>
            <a:ext cx="4978400" cy="4978400"/>
          </a:xfrm>
        </p:spPr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separate experiences, One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201702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Courses:</a:t>
            </a:r>
          </a:p>
          <a:p>
            <a:pPr marL="0" indent="0">
              <a:buNone/>
            </a:pPr>
            <a:r>
              <a:rPr lang="en-US" sz="2000" dirty="0"/>
              <a:t>Our classes teach students about the “Real Life” of the exciting world of Business and Marketing.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 expect students to hold daily conversations with you about what they are learning in class and how that information impacts their lives.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F42263-DE86-44BB-AC19-CD7982D36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5477" y="1568918"/>
            <a:ext cx="3388093" cy="45052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DECA</a:t>
            </a:r>
          </a:p>
          <a:p>
            <a:pPr marL="0" indent="0">
              <a:buNone/>
            </a:pPr>
            <a:r>
              <a:rPr lang="en-US" sz="2000" dirty="0"/>
              <a:t>DECA allows students to expand their learning beyond the classroom by participating in additional activities and conferences.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Conference opportunities for the year are: A Leadership conference in November, Area competition in December, Washington State competition in March and the National competition conference in April.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D38CA64A-11C5-4BD7-8A2D-E6D58794D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79" r="2379"/>
          <a:stretch/>
        </p:blipFill>
        <p:spPr>
          <a:xfrm>
            <a:off x="3967162" y="1337912"/>
            <a:ext cx="4257675" cy="4736242"/>
          </a:xfrm>
        </p:spPr>
      </p:pic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8B7855D-2DE6-49A4-BA98-97404403C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8" y="278606"/>
            <a:ext cx="11891963" cy="630078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680E6C-35F1-C45C-29BE-7CE1004BCDAC}"/>
              </a:ext>
            </a:extLst>
          </p:cNvPr>
          <p:cNvSpPr txBox="1"/>
          <p:nvPr/>
        </p:nvSpPr>
        <p:spPr>
          <a:xfrm>
            <a:off x="5583429" y="577515"/>
            <a:ext cx="645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 can be reached at:</a:t>
            </a:r>
          </a:p>
          <a:p>
            <a:r>
              <a:rPr lang="en-US" sz="4000" dirty="0">
                <a:hlinkClick r:id="rId3"/>
              </a:rPr>
              <a:t>BryanV@spokaneschools.org</a:t>
            </a:r>
            <a:endParaRPr lang="en-US" sz="4000" dirty="0"/>
          </a:p>
          <a:p>
            <a:r>
              <a:rPr lang="en-US" sz="4000" dirty="0"/>
              <a:t>509-354-6632</a:t>
            </a:r>
          </a:p>
        </p:txBody>
      </p:sp>
    </p:spTree>
    <p:extLst>
      <p:ext uri="{BB962C8B-B14F-4D97-AF65-F5344CB8AC3E}">
        <p14:creationId xmlns:p14="http://schemas.microsoft.com/office/powerpoint/2010/main" val="19607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itle goes here" id="{A4715F0E-2373-46DF-8650-9CD6D2E73FF4}" vid="{7AE24D49-249C-4823-B15D-D301F3E63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40</TotalTime>
  <Words>279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Wonderful World of Marketing </vt:lpstr>
      <vt:lpstr>Marketing Pathway Courses</vt:lpstr>
      <vt:lpstr>Our History</vt:lpstr>
      <vt:lpstr>Two separate experiences, One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Wonderful World of Marketing</dc:title>
  <dc:creator>Bryan Venema</dc:creator>
  <cp:lastModifiedBy>Heather Gomez</cp:lastModifiedBy>
  <cp:revision>2</cp:revision>
  <dcterms:created xsi:type="dcterms:W3CDTF">2022-08-23T18:40:54Z</dcterms:created>
  <dcterms:modified xsi:type="dcterms:W3CDTF">2022-08-29T15:51:11Z</dcterms:modified>
</cp:coreProperties>
</file>